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60" r:id="rId2"/>
  </p:sldIdLst>
  <p:sldSz cx="7589838" cy="9875838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>
        <p15:guide id="1" orient="horz" pos="3110">
          <p15:clr>
            <a:srgbClr val="A4A3A4"/>
          </p15:clr>
        </p15:guide>
        <p15:guide id="2" pos="239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89375" autoAdjust="0"/>
  </p:normalViewPr>
  <p:slideViewPr>
    <p:cSldViewPr snapToGrid="0" snapToObjects="1">
      <p:cViewPr varScale="1">
        <p:scale>
          <a:sx n="79" d="100"/>
          <a:sy n="79" d="100"/>
        </p:scale>
        <p:origin x="2984" y="224"/>
      </p:cViewPr>
      <p:guideLst>
        <p:guide orient="horz" pos="3110"/>
        <p:guide pos="239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3753814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8" name="Shape 128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685800"/>
            <a:ext cx="263525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379491" y="395492"/>
            <a:ext cx="6830853" cy="164597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379491" y="2304363"/>
            <a:ext cx="6830853" cy="651759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3013" indent="-179013" algn="l" rtl="0">
              <a:spcBef>
                <a:spcPts val="80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938197" indent="-144447" algn="l" rtl="0">
              <a:spcBef>
                <a:spcPts val="70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443380" indent="-109880" algn="l" rtl="0">
              <a:spcBef>
                <a:spcPts val="60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2020733" indent="-134783" algn="l" rtl="0">
              <a:spcBef>
                <a:spcPts val="50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598085" indent="-140635" algn="l" rtl="0">
              <a:spcBef>
                <a:spcPts val="50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3175437" indent="-133786" algn="l" rtl="0"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3752789" indent="-139639" algn="l" rtl="0"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4330141" indent="-132791" algn="l" rtl="0"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4907493" indent="-138643" algn="l" rtl="0"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xfrm>
            <a:off x="379491" y="9153439"/>
            <a:ext cx="1770961" cy="5257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577352" marR="0" indent="-5852" algn="l" rtl="0">
              <a:spcBef>
                <a:spcPts val="0"/>
              </a:spcBef>
              <a:defRPr/>
            </a:lvl2pPr>
            <a:lvl3pPr marL="1154704" marR="0" indent="-11704" algn="l" rtl="0">
              <a:spcBef>
                <a:spcPts val="0"/>
              </a:spcBef>
              <a:defRPr/>
            </a:lvl3pPr>
            <a:lvl4pPr marL="1732055" marR="0" indent="-4855" algn="l" rtl="0">
              <a:spcBef>
                <a:spcPts val="0"/>
              </a:spcBef>
              <a:defRPr/>
            </a:lvl4pPr>
            <a:lvl5pPr marL="2309409" marR="0" indent="-10709" algn="l" rtl="0">
              <a:spcBef>
                <a:spcPts val="0"/>
              </a:spcBef>
              <a:defRPr/>
            </a:lvl5pPr>
            <a:lvl6pPr marL="2886761" marR="0" indent="-3861" algn="l" rtl="0">
              <a:spcBef>
                <a:spcPts val="0"/>
              </a:spcBef>
              <a:defRPr/>
            </a:lvl6pPr>
            <a:lvl7pPr marL="3464113" marR="0" indent="-9712" algn="l" rtl="0">
              <a:spcBef>
                <a:spcPts val="0"/>
              </a:spcBef>
              <a:defRPr/>
            </a:lvl7pPr>
            <a:lvl8pPr marL="4041465" marR="0" indent="-2864" algn="l" rtl="0">
              <a:spcBef>
                <a:spcPts val="0"/>
              </a:spcBef>
              <a:defRPr/>
            </a:lvl8pPr>
            <a:lvl9pPr marL="4618817" marR="0" indent="-8716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ftr" idx="11"/>
          </p:nvPr>
        </p:nvSpPr>
        <p:spPr>
          <a:xfrm>
            <a:off x="2593196" y="9153439"/>
            <a:ext cx="2403448" cy="5257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577352" marR="0" indent="-5852" algn="l" rtl="0">
              <a:spcBef>
                <a:spcPts val="0"/>
              </a:spcBef>
              <a:defRPr/>
            </a:lvl2pPr>
            <a:lvl3pPr marL="1154704" marR="0" indent="-11704" algn="l" rtl="0">
              <a:spcBef>
                <a:spcPts val="0"/>
              </a:spcBef>
              <a:defRPr/>
            </a:lvl3pPr>
            <a:lvl4pPr marL="1732055" marR="0" indent="-4855" algn="l" rtl="0">
              <a:spcBef>
                <a:spcPts val="0"/>
              </a:spcBef>
              <a:defRPr/>
            </a:lvl4pPr>
            <a:lvl5pPr marL="2309409" marR="0" indent="-10709" algn="l" rtl="0">
              <a:spcBef>
                <a:spcPts val="0"/>
              </a:spcBef>
              <a:defRPr/>
            </a:lvl5pPr>
            <a:lvl6pPr marL="2886761" marR="0" indent="-3861" algn="l" rtl="0">
              <a:spcBef>
                <a:spcPts val="0"/>
              </a:spcBef>
              <a:defRPr/>
            </a:lvl6pPr>
            <a:lvl7pPr marL="3464113" marR="0" indent="-9712" algn="l" rtl="0">
              <a:spcBef>
                <a:spcPts val="0"/>
              </a:spcBef>
              <a:defRPr/>
            </a:lvl7pPr>
            <a:lvl8pPr marL="4041465" marR="0" indent="-2864" algn="l" rtl="0">
              <a:spcBef>
                <a:spcPts val="0"/>
              </a:spcBef>
              <a:defRPr/>
            </a:lvl8pPr>
            <a:lvl9pPr marL="4618817" marR="0" indent="-8716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5439383" y="9153439"/>
            <a:ext cx="1770961" cy="5257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577352" lvl="1" indent="-94752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1154704" lvl="2" indent="-100604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732055" lvl="3" indent="-93755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2309409" lvl="4" indent="-99609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886761" lvl="5" indent="-92761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3464113" lvl="6" indent="-98612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041465" lvl="7" indent="-91764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4618817" lvl="8" indent="-97616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 rot="5400000">
            <a:off x="518489" y="6022233"/>
            <a:ext cx="12694566" cy="18434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 rot="5400000">
            <a:off x="-3233602" y="4240070"/>
            <a:ext cx="12694566" cy="54077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3013" indent="-179013" algn="l" rtl="0">
              <a:spcBef>
                <a:spcPts val="80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938197" indent="-144447" algn="l" rtl="0">
              <a:spcBef>
                <a:spcPts val="70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443380" indent="-109880" algn="l" rtl="0">
              <a:spcBef>
                <a:spcPts val="60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2020733" indent="-134783" algn="l" rtl="0">
              <a:spcBef>
                <a:spcPts val="50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598085" indent="-140635" algn="l" rtl="0">
              <a:spcBef>
                <a:spcPts val="50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3175437" indent="-133786" algn="l" rtl="0"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3752789" indent="-139639" algn="l" rtl="0"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4330141" indent="-132791" algn="l" rtl="0"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4907493" indent="-138643" algn="l" rtl="0"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xfrm>
            <a:off x="379491" y="9153439"/>
            <a:ext cx="1770961" cy="5257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577352" marR="0" indent="-5852" algn="l" rtl="0">
              <a:spcBef>
                <a:spcPts val="0"/>
              </a:spcBef>
              <a:defRPr/>
            </a:lvl2pPr>
            <a:lvl3pPr marL="1154704" marR="0" indent="-11704" algn="l" rtl="0">
              <a:spcBef>
                <a:spcPts val="0"/>
              </a:spcBef>
              <a:defRPr/>
            </a:lvl3pPr>
            <a:lvl4pPr marL="1732055" marR="0" indent="-4855" algn="l" rtl="0">
              <a:spcBef>
                <a:spcPts val="0"/>
              </a:spcBef>
              <a:defRPr/>
            </a:lvl4pPr>
            <a:lvl5pPr marL="2309409" marR="0" indent="-10709" algn="l" rtl="0">
              <a:spcBef>
                <a:spcPts val="0"/>
              </a:spcBef>
              <a:defRPr/>
            </a:lvl5pPr>
            <a:lvl6pPr marL="2886761" marR="0" indent="-3861" algn="l" rtl="0">
              <a:spcBef>
                <a:spcPts val="0"/>
              </a:spcBef>
              <a:defRPr/>
            </a:lvl6pPr>
            <a:lvl7pPr marL="3464113" marR="0" indent="-9712" algn="l" rtl="0">
              <a:spcBef>
                <a:spcPts val="0"/>
              </a:spcBef>
              <a:defRPr/>
            </a:lvl7pPr>
            <a:lvl8pPr marL="4041465" marR="0" indent="-2864" algn="l" rtl="0">
              <a:spcBef>
                <a:spcPts val="0"/>
              </a:spcBef>
              <a:defRPr/>
            </a:lvl8pPr>
            <a:lvl9pPr marL="4618817" marR="0" indent="-8716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2593196" y="9153439"/>
            <a:ext cx="2403448" cy="5257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577352" marR="0" indent="-5852" algn="l" rtl="0">
              <a:spcBef>
                <a:spcPts val="0"/>
              </a:spcBef>
              <a:defRPr/>
            </a:lvl2pPr>
            <a:lvl3pPr marL="1154704" marR="0" indent="-11704" algn="l" rtl="0">
              <a:spcBef>
                <a:spcPts val="0"/>
              </a:spcBef>
              <a:defRPr/>
            </a:lvl3pPr>
            <a:lvl4pPr marL="1732055" marR="0" indent="-4855" algn="l" rtl="0">
              <a:spcBef>
                <a:spcPts val="0"/>
              </a:spcBef>
              <a:defRPr/>
            </a:lvl4pPr>
            <a:lvl5pPr marL="2309409" marR="0" indent="-10709" algn="l" rtl="0">
              <a:spcBef>
                <a:spcPts val="0"/>
              </a:spcBef>
              <a:defRPr/>
            </a:lvl5pPr>
            <a:lvl6pPr marL="2886761" marR="0" indent="-3861" algn="l" rtl="0">
              <a:spcBef>
                <a:spcPts val="0"/>
              </a:spcBef>
              <a:defRPr/>
            </a:lvl6pPr>
            <a:lvl7pPr marL="3464113" marR="0" indent="-9712" algn="l" rtl="0">
              <a:spcBef>
                <a:spcPts val="0"/>
              </a:spcBef>
              <a:defRPr/>
            </a:lvl7pPr>
            <a:lvl8pPr marL="4041465" marR="0" indent="-2864" algn="l" rtl="0">
              <a:spcBef>
                <a:spcPts val="0"/>
              </a:spcBef>
              <a:defRPr/>
            </a:lvl8pPr>
            <a:lvl9pPr marL="4618817" marR="0" indent="-8716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5439383" y="9153439"/>
            <a:ext cx="1770961" cy="5257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577352" lvl="1" indent="-94752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1154704" lvl="2" indent="-100604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732055" lvl="3" indent="-93755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2309409" lvl="4" indent="-99609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886761" lvl="5" indent="-92761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3464113" lvl="6" indent="-98612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041465" lvl="7" indent="-91764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4618817" lvl="8" indent="-97616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599545" y="6346142"/>
            <a:ext cx="6451362" cy="1961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599545" y="4185803"/>
            <a:ext cx="6451362" cy="2160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1pPr>
            <a:lvl2pPr marL="577352" indent="-5852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marL="1154704" indent="-11704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marL="1732055" indent="-4855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marL="2309409" indent="-10709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marL="2886761" indent="-3861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marL="3464113" indent="-9712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marL="4041465" indent="-2864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marL="4618817" indent="-8716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379491" y="9153439"/>
            <a:ext cx="1770961" cy="5257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577352" marR="0" indent="-5852" algn="l" rtl="0">
              <a:spcBef>
                <a:spcPts val="0"/>
              </a:spcBef>
              <a:defRPr/>
            </a:lvl2pPr>
            <a:lvl3pPr marL="1154704" marR="0" indent="-11704" algn="l" rtl="0">
              <a:spcBef>
                <a:spcPts val="0"/>
              </a:spcBef>
              <a:defRPr/>
            </a:lvl3pPr>
            <a:lvl4pPr marL="1732055" marR="0" indent="-4855" algn="l" rtl="0">
              <a:spcBef>
                <a:spcPts val="0"/>
              </a:spcBef>
              <a:defRPr/>
            </a:lvl4pPr>
            <a:lvl5pPr marL="2309409" marR="0" indent="-10709" algn="l" rtl="0">
              <a:spcBef>
                <a:spcPts val="0"/>
              </a:spcBef>
              <a:defRPr/>
            </a:lvl5pPr>
            <a:lvl6pPr marL="2886761" marR="0" indent="-3861" algn="l" rtl="0">
              <a:spcBef>
                <a:spcPts val="0"/>
              </a:spcBef>
              <a:defRPr/>
            </a:lvl6pPr>
            <a:lvl7pPr marL="3464113" marR="0" indent="-9712" algn="l" rtl="0">
              <a:spcBef>
                <a:spcPts val="0"/>
              </a:spcBef>
              <a:defRPr/>
            </a:lvl7pPr>
            <a:lvl8pPr marL="4041465" marR="0" indent="-2864" algn="l" rtl="0">
              <a:spcBef>
                <a:spcPts val="0"/>
              </a:spcBef>
              <a:defRPr/>
            </a:lvl8pPr>
            <a:lvl9pPr marL="4618817" marR="0" indent="-8716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2593196" y="9153439"/>
            <a:ext cx="2403448" cy="5257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577352" marR="0" indent="-5852" algn="l" rtl="0">
              <a:spcBef>
                <a:spcPts val="0"/>
              </a:spcBef>
              <a:defRPr/>
            </a:lvl2pPr>
            <a:lvl3pPr marL="1154704" marR="0" indent="-11704" algn="l" rtl="0">
              <a:spcBef>
                <a:spcPts val="0"/>
              </a:spcBef>
              <a:defRPr/>
            </a:lvl3pPr>
            <a:lvl4pPr marL="1732055" marR="0" indent="-4855" algn="l" rtl="0">
              <a:spcBef>
                <a:spcPts val="0"/>
              </a:spcBef>
              <a:defRPr/>
            </a:lvl4pPr>
            <a:lvl5pPr marL="2309409" marR="0" indent="-10709" algn="l" rtl="0">
              <a:spcBef>
                <a:spcPts val="0"/>
              </a:spcBef>
              <a:defRPr/>
            </a:lvl5pPr>
            <a:lvl6pPr marL="2886761" marR="0" indent="-3861" algn="l" rtl="0">
              <a:spcBef>
                <a:spcPts val="0"/>
              </a:spcBef>
              <a:defRPr/>
            </a:lvl6pPr>
            <a:lvl7pPr marL="3464113" marR="0" indent="-9712" algn="l" rtl="0">
              <a:spcBef>
                <a:spcPts val="0"/>
              </a:spcBef>
              <a:defRPr/>
            </a:lvl7pPr>
            <a:lvl8pPr marL="4041465" marR="0" indent="-2864" algn="l" rtl="0">
              <a:spcBef>
                <a:spcPts val="0"/>
              </a:spcBef>
              <a:defRPr/>
            </a:lvl8pPr>
            <a:lvl9pPr marL="4618817" marR="0" indent="-8716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5439383" y="9153439"/>
            <a:ext cx="1770961" cy="5257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577352" lvl="1" indent="-94752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1154704" lvl="2" indent="-100604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732055" lvl="3" indent="-93755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2309409" lvl="4" indent="-99609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886761" lvl="5" indent="-92761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3464113" lvl="6" indent="-98612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041465" lvl="7" indent="-91764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4618817" lvl="8" indent="-97616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79491" y="395492"/>
            <a:ext cx="6830853" cy="164597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09800" y="3472546"/>
            <a:ext cx="3624937" cy="98186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2"/>
          </p:nvPr>
        </p:nvSpPr>
        <p:spPr>
          <a:xfrm>
            <a:off x="4161233" y="3472546"/>
            <a:ext cx="3626256" cy="98186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dt" idx="10"/>
          </p:nvPr>
        </p:nvSpPr>
        <p:spPr>
          <a:xfrm>
            <a:off x="379491" y="9153439"/>
            <a:ext cx="1770961" cy="5257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577352" marR="0" indent="-5852" algn="l" rtl="0">
              <a:spcBef>
                <a:spcPts val="0"/>
              </a:spcBef>
              <a:defRPr/>
            </a:lvl2pPr>
            <a:lvl3pPr marL="1154704" marR="0" indent="-11704" algn="l" rtl="0">
              <a:spcBef>
                <a:spcPts val="0"/>
              </a:spcBef>
              <a:defRPr/>
            </a:lvl3pPr>
            <a:lvl4pPr marL="1732055" marR="0" indent="-4855" algn="l" rtl="0">
              <a:spcBef>
                <a:spcPts val="0"/>
              </a:spcBef>
              <a:defRPr/>
            </a:lvl4pPr>
            <a:lvl5pPr marL="2309409" marR="0" indent="-10709" algn="l" rtl="0">
              <a:spcBef>
                <a:spcPts val="0"/>
              </a:spcBef>
              <a:defRPr/>
            </a:lvl5pPr>
            <a:lvl6pPr marL="2886761" marR="0" indent="-3861" algn="l" rtl="0">
              <a:spcBef>
                <a:spcPts val="0"/>
              </a:spcBef>
              <a:defRPr/>
            </a:lvl6pPr>
            <a:lvl7pPr marL="3464113" marR="0" indent="-9712" algn="l" rtl="0">
              <a:spcBef>
                <a:spcPts val="0"/>
              </a:spcBef>
              <a:defRPr/>
            </a:lvl7pPr>
            <a:lvl8pPr marL="4041465" marR="0" indent="-2864" algn="l" rtl="0">
              <a:spcBef>
                <a:spcPts val="0"/>
              </a:spcBef>
              <a:defRPr/>
            </a:lvl8pPr>
            <a:lvl9pPr marL="4618817" marR="0" indent="-8716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ftr" idx="11"/>
          </p:nvPr>
        </p:nvSpPr>
        <p:spPr>
          <a:xfrm>
            <a:off x="2593196" y="9153439"/>
            <a:ext cx="2403448" cy="5257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577352" marR="0" indent="-5852" algn="l" rtl="0">
              <a:spcBef>
                <a:spcPts val="0"/>
              </a:spcBef>
              <a:defRPr/>
            </a:lvl2pPr>
            <a:lvl3pPr marL="1154704" marR="0" indent="-11704" algn="l" rtl="0">
              <a:spcBef>
                <a:spcPts val="0"/>
              </a:spcBef>
              <a:defRPr/>
            </a:lvl3pPr>
            <a:lvl4pPr marL="1732055" marR="0" indent="-4855" algn="l" rtl="0">
              <a:spcBef>
                <a:spcPts val="0"/>
              </a:spcBef>
              <a:defRPr/>
            </a:lvl4pPr>
            <a:lvl5pPr marL="2309409" marR="0" indent="-10709" algn="l" rtl="0">
              <a:spcBef>
                <a:spcPts val="0"/>
              </a:spcBef>
              <a:defRPr/>
            </a:lvl5pPr>
            <a:lvl6pPr marL="2886761" marR="0" indent="-3861" algn="l" rtl="0">
              <a:spcBef>
                <a:spcPts val="0"/>
              </a:spcBef>
              <a:defRPr/>
            </a:lvl6pPr>
            <a:lvl7pPr marL="3464113" marR="0" indent="-9712" algn="l" rtl="0">
              <a:spcBef>
                <a:spcPts val="0"/>
              </a:spcBef>
              <a:defRPr/>
            </a:lvl7pPr>
            <a:lvl8pPr marL="4041465" marR="0" indent="-2864" algn="l" rtl="0">
              <a:spcBef>
                <a:spcPts val="0"/>
              </a:spcBef>
              <a:defRPr/>
            </a:lvl8pPr>
            <a:lvl9pPr marL="4618817" marR="0" indent="-8716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5439383" y="9153439"/>
            <a:ext cx="1770961" cy="5257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577352" lvl="1" indent="-94752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1154704" lvl="2" indent="-100604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732055" lvl="3" indent="-93755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2309409" lvl="4" indent="-99609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886761" lvl="5" indent="-92761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3464113" lvl="6" indent="-98612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041465" lvl="7" indent="-91764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4618817" lvl="8" indent="-97616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379491" y="395492"/>
            <a:ext cx="6830853" cy="164597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379491" y="2210634"/>
            <a:ext cx="3353496" cy="92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577352" indent="-5852" rtl="0">
              <a:spcBef>
                <a:spcPts val="0"/>
              </a:spcBef>
              <a:buFont typeface="Calibri"/>
              <a:buNone/>
              <a:defRPr/>
            </a:lvl2pPr>
            <a:lvl3pPr marL="1154704" indent="-11704" rtl="0">
              <a:spcBef>
                <a:spcPts val="0"/>
              </a:spcBef>
              <a:buFont typeface="Calibri"/>
              <a:buNone/>
              <a:defRPr/>
            </a:lvl3pPr>
            <a:lvl4pPr marL="1732055" indent="-4855" rtl="0">
              <a:spcBef>
                <a:spcPts val="0"/>
              </a:spcBef>
              <a:buFont typeface="Calibri"/>
              <a:buNone/>
              <a:defRPr/>
            </a:lvl4pPr>
            <a:lvl5pPr marL="2309409" indent="-10709" rtl="0">
              <a:spcBef>
                <a:spcPts val="0"/>
              </a:spcBef>
              <a:buFont typeface="Calibri"/>
              <a:buNone/>
              <a:defRPr/>
            </a:lvl5pPr>
            <a:lvl6pPr marL="2886761" indent="-3861" rtl="0">
              <a:spcBef>
                <a:spcPts val="0"/>
              </a:spcBef>
              <a:buFont typeface="Calibri"/>
              <a:buNone/>
              <a:defRPr/>
            </a:lvl6pPr>
            <a:lvl7pPr marL="3464113" indent="-9712" rtl="0">
              <a:spcBef>
                <a:spcPts val="0"/>
              </a:spcBef>
              <a:buFont typeface="Calibri"/>
              <a:buNone/>
              <a:defRPr/>
            </a:lvl7pPr>
            <a:lvl8pPr marL="4041465" indent="-2864" rtl="0">
              <a:spcBef>
                <a:spcPts val="0"/>
              </a:spcBef>
              <a:buFont typeface="Calibri"/>
              <a:buNone/>
              <a:defRPr/>
            </a:lvl8pPr>
            <a:lvl9pPr marL="4618817" indent="-8716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2"/>
          </p:nvPr>
        </p:nvSpPr>
        <p:spPr>
          <a:xfrm>
            <a:off x="379491" y="3131921"/>
            <a:ext cx="3353496" cy="56900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3"/>
          </p:nvPr>
        </p:nvSpPr>
        <p:spPr>
          <a:xfrm>
            <a:off x="3855532" y="2210634"/>
            <a:ext cx="3354814" cy="92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577352" indent="-5852" rtl="0">
              <a:spcBef>
                <a:spcPts val="0"/>
              </a:spcBef>
              <a:buFont typeface="Calibri"/>
              <a:buNone/>
              <a:defRPr/>
            </a:lvl2pPr>
            <a:lvl3pPr marL="1154704" indent="-11704" rtl="0">
              <a:spcBef>
                <a:spcPts val="0"/>
              </a:spcBef>
              <a:buFont typeface="Calibri"/>
              <a:buNone/>
              <a:defRPr/>
            </a:lvl3pPr>
            <a:lvl4pPr marL="1732055" indent="-4855" rtl="0">
              <a:spcBef>
                <a:spcPts val="0"/>
              </a:spcBef>
              <a:buFont typeface="Calibri"/>
              <a:buNone/>
              <a:defRPr/>
            </a:lvl4pPr>
            <a:lvl5pPr marL="2309409" indent="-10709" rtl="0">
              <a:spcBef>
                <a:spcPts val="0"/>
              </a:spcBef>
              <a:buFont typeface="Calibri"/>
              <a:buNone/>
              <a:defRPr/>
            </a:lvl5pPr>
            <a:lvl6pPr marL="2886761" indent="-3861" rtl="0">
              <a:spcBef>
                <a:spcPts val="0"/>
              </a:spcBef>
              <a:buFont typeface="Calibri"/>
              <a:buNone/>
              <a:defRPr/>
            </a:lvl6pPr>
            <a:lvl7pPr marL="3464113" indent="-9712" rtl="0">
              <a:spcBef>
                <a:spcPts val="0"/>
              </a:spcBef>
              <a:buFont typeface="Calibri"/>
              <a:buNone/>
              <a:defRPr/>
            </a:lvl7pPr>
            <a:lvl8pPr marL="4041465" indent="-2864" rtl="0">
              <a:spcBef>
                <a:spcPts val="0"/>
              </a:spcBef>
              <a:buFont typeface="Calibri"/>
              <a:buNone/>
              <a:defRPr/>
            </a:lvl8pPr>
            <a:lvl9pPr marL="4618817" indent="-8716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4"/>
          </p:nvPr>
        </p:nvSpPr>
        <p:spPr>
          <a:xfrm>
            <a:off x="3855532" y="3131921"/>
            <a:ext cx="3354814" cy="56900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dt" idx="10"/>
          </p:nvPr>
        </p:nvSpPr>
        <p:spPr>
          <a:xfrm>
            <a:off x="379491" y="9153439"/>
            <a:ext cx="1770961" cy="5257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577352" marR="0" indent="-5852" algn="l" rtl="0">
              <a:spcBef>
                <a:spcPts val="0"/>
              </a:spcBef>
              <a:defRPr/>
            </a:lvl2pPr>
            <a:lvl3pPr marL="1154704" marR="0" indent="-11704" algn="l" rtl="0">
              <a:spcBef>
                <a:spcPts val="0"/>
              </a:spcBef>
              <a:defRPr/>
            </a:lvl3pPr>
            <a:lvl4pPr marL="1732055" marR="0" indent="-4855" algn="l" rtl="0">
              <a:spcBef>
                <a:spcPts val="0"/>
              </a:spcBef>
              <a:defRPr/>
            </a:lvl4pPr>
            <a:lvl5pPr marL="2309409" marR="0" indent="-10709" algn="l" rtl="0">
              <a:spcBef>
                <a:spcPts val="0"/>
              </a:spcBef>
              <a:defRPr/>
            </a:lvl5pPr>
            <a:lvl6pPr marL="2886761" marR="0" indent="-3861" algn="l" rtl="0">
              <a:spcBef>
                <a:spcPts val="0"/>
              </a:spcBef>
              <a:defRPr/>
            </a:lvl6pPr>
            <a:lvl7pPr marL="3464113" marR="0" indent="-9712" algn="l" rtl="0">
              <a:spcBef>
                <a:spcPts val="0"/>
              </a:spcBef>
              <a:defRPr/>
            </a:lvl7pPr>
            <a:lvl8pPr marL="4041465" marR="0" indent="-2864" algn="l" rtl="0">
              <a:spcBef>
                <a:spcPts val="0"/>
              </a:spcBef>
              <a:defRPr/>
            </a:lvl8pPr>
            <a:lvl9pPr marL="4618817" marR="0" indent="-8716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2593196" y="9153439"/>
            <a:ext cx="2403448" cy="5257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577352" marR="0" indent="-5852" algn="l" rtl="0">
              <a:spcBef>
                <a:spcPts val="0"/>
              </a:spcBef>
              <a:defRPr/>
            </a:lvl2pPr>
            <a:lvl3pPr marL="1154704" marR="0" indent="-11704" algn="l" rtl="0">
              <a:spcBef>
                <a:spcPts val="0"/>
              </a:spcBef>
              <a:defRPr/>
            </a:lvl3pPr>
            <a:lvl4pPr marL="1732055" marR="0" indent="-4855" algn="l" rtl="0">
              <a:spcBef>
                <a:spcPts val="0"/>
              </a:spcBef>
              <a:defRPr/>
            </a:lvl4pPr>
            <a:lvl5pPr marL="2309409" marR="0" indent="-10709" algn="l" rtl="0">
              <a:spcBef>
                <a:spcPts val="0"/>
              </a:spcBef>
              <a:defRPr/>
            </a:lvl5pPr>
            <a:lvl6pPr marL="2886761" marR="0" indent="-3861" algn="l" rtl="0">
              <a:spcBef>
                <a:spcPts val="0"/>
              </a:spcBef>
              <a:defRPr/>
            </a:lvl6pPr>
            <a:lvl7pPr marL="3464113" marR="0" indent="-9712" algn="l" rtl="0">
              <a:spcBef>
                <a:spcPts val="0"/>
              </a:spcBef>
              <a:defRPr/>
            </a:lvl7pPr>
            <a:lvl8pPr marL="4041465" marR="0" indent="-2864" algn="l" rtl="0">
              <a:spcBef>
                <a:spcPts val="0"/>
              </a:spcBef>
              <a:defRPr/>
            </a:lvl8pPr>
            <a:lvl9pPr marL="4618817" marR="0" indent="-8716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5439383" y="9153439"/>
            <a:ext cx="1770961" cy="5257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577352" lvl="1" indent="-94752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1154704" lvl="2" indent="-100604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732055" lvl="3" indent="-93755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2309409" lvl="4" indent="-99609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886761" lvl="5" indent="-92761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3464113" lvl="6" indent="-98612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041465" lvl="7" indent="-91764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4618817" lvl="8" indent="-97616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79491" y="395492"/>
            <a:ext cx="6830853" cy="164597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379491" y="9153439"/>
            <a:ext cx="1770961" cy="5257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577352" marR="0" indent="-5852" algn="l" rtl="0">
              <a:spcBef>
                <a:spcPts val="0"/>
              </a:spcBef>
              <a:defRPr/>
            </a:lvl2pPr>
            <a:lvl3pPr marL="1154704" marR="0" indent="-11704" algn="l" rtl="0">
              <a:spcBef>
                <a:spcPts val="0"/>
              </a:spcBef>
              <a:defRPr/>
            </a:lvl3pPr>
            <a:lvl4pPr marL="1732055" marR="0" indent="-4855" algn="l" rtl="0">
              <a:spcBef>
                <a:spcPts val="0"/>
              </a:spcBef>
              <a:defRPr/>
            </a:lvl4pPr>
            <a:lvl5pPr marL="2309409" marR="0" indent="-10709" algn="l" rtl="0">
              <a:spcBef>
                <a:spcPts val="0"/>
              </a:spcBef>
              <a:defRPr/>
            </a:lvl5pPr>
            <a:lvl6pPr marL="2886761" marR="0" indent="-3861" algn="l" rtl="0">
              <a:spcBef>
                <a:spcPts val="0"/>
              </a:spcBef>
              <a:defRPr/>
            </a:lvl6pPr>
            <a:lvl7pPr marL="3464113" marR="0" indent="-9712" algn="l" rtl="0">
              <a:spcBef>
                <a:spcPts val="0"/>
              </a:spcBef>
              <a:defRPr/>
            </a:lvl7pPr>
            <a:lvl8pPr marL="4041465" marR="0" indent="-2864" algn="l" rtl="0">
              <a:spcBef>
                <a:spcPts val="0"/>
              </a:spcBef>
              <a:defRPr/>
            </a:lvl8pPr>
            <a:lvl9pPr marL="4618817" marR="0" indent="-8716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2593196" y="9153439"/>
            <a:ext cx="2403448" cy="5257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577352" marR="0" indent="-5852" algn="l" rtl="0">
              <a:spcBef>
                <a:spcPts val="0"/>
              </a:spcBef>
              <a:defRPr/>
            </a:lvl2pPr>
            <a:lvl3pPr marL="1154704" marR="0" indent="-11704" algn="l" rtl="0">
              <a:spcBef>
                <a:spcPts val="0"/>
              </a:spcBef>
              <a:defRPr/>
            </a:lvl3pPr>
            <a:lvl4pPr marL="1732055" marR="0" indent="-4855" algn="l" rtl="0">
              <a:spcBef>
                <a:spcPts val="0"/>
              </a:spcBef>
              <a:defRPr/>
            </a:lvl4pPr>
            <a:lvl5pPr marL="2309409" marR="0" indent="-10709" algn="l" rtl="0">
              <a:spcBef>
                <a:spcPts val="0"/>
              </a:spcBef>
              <a:defRPr/>
            </a:lvl5pPr>
            <a:lvl6pPr marL="2886761" marR="0" indent="-3861" algn="l" rtl="0">
              <a:spcBef>
                <a:spcPts val="0"/>
              </a:spcBef>
              <a:defRPr/>
            </a:lvl6pPr>
            <a:lvl7pPr marL="3464113" marR="0" indent="-9712" algn="l" rtl="0">
              <a:spcBef>
                <a:spcPts val="0"/>
              </a:spcBef>
              <a:defRPr/>
            </a:lvl7pPr>
            <a:lvl8pPr marL="4041465" marR="0" indent="-2864" algn="l" rtl="0">
              <a:spcBef>
                <a:spcPts val="0"/>
              </a:spcBef>
              <a:defRPr/>
            </a:lvl8pPr>
            <a:lvl9pPr marL="4618817" marR="0" indent="-8716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5439383" y="9153439"/>
            <a:ext cx="1770961" cy="5257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577352" lvl="1" indent="-94752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1154704" lvl="2" indent="-100604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732055" lvl="3" indent="-93755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2309409" lvl="4" indent="-99609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886761" lvl="5" indent="-92761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3464113" lvl="6" indent="-98612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041465" lvl="7" indent="-91764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4618817" lvl="8" indent="-97616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379491" y="9153439"/>
            <a:ext cx="1770961" cy="5257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577352" marR="0" indent="-5852" algn="l" rtl="0">
              <a:spcBef>
                <a:spcPts val="0"/>
              </a:spcBef>
              <a:defRPr/>
            </a:lvl2pPr>
            <a:lvl3pPr marL="1154704" marR="0" indent="-11704" algn="l" rtl="0">
              <a:spcBef>
                <a:spcPts val="0"/>
              </a:spcBef>
              <a:defRPr/>
            </a:lvl3pPr>
            <a:lvl4pPr marL="1732055" marR="0" indent="-4855" algn="l" rtl="0">
              <a:spcBef>
                <a:spcPts val="0"/>
              </a:spcBef>
              <a:defRPr/>
            </a:lvl4pPr>
            <a:lvl5pPr marL="2309409" marR="0" indent="-10709" algn="l" rtl="0">
              <a:spcBef>
                <a:spcPts val="0"/>
              </a:spcBef>
              <a:defRPr/>
            </a:lvl5pPr>
            <a:lvl6pPr marL="2886761" marR="0" indent="-3861" algn="l" rtl="0">
              <a:spcBef>
                <a:spcPts val="0"/>
              </a:spcBef>
              <a:defRPr/>
            </a:lvl6pPr>
            <a:lvl7pPr marL="3464113" marR="0" indent="-9712" algn="l" rtl="0">
              <a:spcBef>
                <a:spcPts val="0"/>
              </a:spcBef>
              <a:defRPr/>
            </a:lvl7pPr>
            <a:lvl8pPr marL="4041465" marR="0" indent="-2864" algn="l" rtl="0">
              <a:spcBef>
                <a:spcPts val="0"/>
              </a:spcBef>
              <a:defRPr/>
            </a:lvl8pPr>
            <a:lvl9pPr marL="4618817" marR="0" indent="-8716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2593196" y="9153439"/>
            <a:ext cx="2403448" cy="5257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577352" marR="0" indent="-5852" algn="l" rtl="0">
              <a:spcBef>
                <a:spcPts val="0"/>
              </a:spcBef>
              <a:defRPr/>
            </a:lvl2pPr>
            <a:lvl3pPr marL="1154704" marR="0" indent="-11704" algn="l" rtl="0">
              <a:spcBef>
                <a:spcPts val="0"/>
              </a:spcBef>
              <a:defRPr/>
            </a:lvl3pPr>
            <a:lvl4pPr marL="1732055" marR="0" indent="-4855" algn="l" rtl="0">
              <a:spcBef>
                <a:spcPts val="0"/>
              </a:spcBef>
              <a:defRPr/>
            </a:lvl4pPr>
            <a:lvl5pPr marL="2309409" marR="0" indent="-10709" algn="l" rtl="0">
              <a:spcBef>
                <a:spcPts val="0"/>
              </a:spcBef>
              <a:defRPr/>
            </a:lvl5pPr>
            <a:lvl6pPr marL="2886761" marR="0" indent="-3861" algn="l" rtl="0">
              <a:spcBef>
                <a:spcPts val="0"/>
              </a:spcBef>
              <a:defRPr/>
            </a:lvl6pPr>
            <a:lvl7pPr marL="3464113" marR="0" indent="-9712" algn="l" rtl="0">
              <a:spcBef>
                <a:spcPts val="0"/>
              </a:spcBef>
              <a:defRPr/>
            </a:lvl7pPr>
            <a:lvl8pPr marL="4041465" marR="0" indent="-2864" algn="l" rtl="0">
              <a:spcBef>
                <a:spcPts val="0"/>
              </a:spcBef>
              <a:defRPr/>
            </a:lvl8pPr>
            <a:lvl9pPr marL="4618817" marR="0" indent="-8716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5439383" y="9153439"/>
            <a:ext cx="1770961" cy="5257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577352" lvl="1" indent="-94752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1154704" lvl="2" indent="-100604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732055" lvl="3" indent="-93755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2309409" lvl="4" indent="-99609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886761" lvl="5" indent="-92761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3464113" lvl="6" indent="-98612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041465" lvl="7" indent="-91764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4618817" lvl="8" indent="-97616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379492" y="393205"/>
            <a:ext cx="2497004" cy="167340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2967416" y="393207"/>
            <a:ext cx="4242929" cy="842875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2"/>
          </p:nvPr>
        </p:nvSpPr>
        <p:spPr>
          <a:xfrm>
            <a:off x="379492" y="2066613"/>
            <a:ext cx="2497004" cy="675534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577352" indent="-5852" rtl="0">
              <a:spcBef>
                <a:spcPts val="0"/>
              </a:spcBef>
              <a:buFont typeface="Calibri"/>
              <a:buNone/>
              <a:defRPr/>
            </a:lvl2pPr>
            <a:lvl3pPr marL="1154704" indent="-11704" rtl="0">
              <a:spcBef>
                <a:spcPts val="0"/>
              </a:spcBef>
              <a:buFont typeface="Calibri"/>
              <a:buNone/>
              <a:defRPr/>
            </a:lvl3pPr>
            <a:lvl4pPr marL="1732055" indent="-4855" rtl="0">
              <a:spcBef>
                <a:spcPts val="0"/>
              </a:spcBef>
              <a:buFont typeface="Calibri"/>
              <a:buNone/>
              <a:defRPr/>
            </a:lvl4pPr>
            <a:lvl5pPr marL="2309409" indent="-10709" rtl="0">
              <a:spcBef>
                <a:spcPts val="0"/>
              </a:spcBef>
              <a:buFont typeface="Calibri"/>
              <a:buNone/>
              <a:defRPr/>
            </a:lvl5pPr>
            <a:lvl6pPr marL="2886761" indent="-3861" rtl="0">
              <a:spcBef>
                <a:spcPts val="0"/>
              </a:spcBef>
              <a:buFont typeface="Calibri"/>
              <a:buNone/>
              <a:defRPr/>
            </a:lvl6pPr>
            <a:lvl7pPr marL="3464113" indent="-9712" rtl="0">
              <a:spcBef>
                <a:spcPts val="0"/>
              </a:spcBef>
              <a:buFont typeface="Calibri"/>
              <a:buNone/>
              <a:defRPr/>
            </a:lvl7pPr>
            <a:lvl8pPr marL="4041465" indent="-2864" rtl="0">
              <a:spcBef>
                <a:spcPts val="0"/>
              </a:spcBef>
              <a:buFont typeface="Calibri"/>
              <a:buNone/>
              <a:defRPr/>
            </a:lvl8pPr>
            <a:lvl9pPr marL="4618817" indent="-8716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379491" y="9153439"/>
            <a:ext cx="1770961" cy="5257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577352" marR="0" indent="-5852" algn="l" rtl="0">
              <a:spcBef>
                <a:spcPts val="0"/>
              </a:spcBef>
              <a:defRPr/>
            </a:lvl2pPr>
            <a:lvl3pPr marL="1154704" marR="0" indent="-11704" algn="l" rtl="0">
              <a:spcBef>
                <a:spcPts val="0"/>
              </a:spcBef>
              <a:defRPr/>
            </a:lvl3pPr>
            <a:lvl4pPr marL="1732055" marR="0" indent="-4855" algn="l" rtl="0">
              <a:spcBef>
                <a:spcPts val="0"/>
              </a:spcBef>
              <a:defRPr/>
            </a:lvl4pPr>
            <a:lvl5pPr marL="2309409" marR="0" indent="-10709" algn="l" rtl="0">
              <a:spcBef>
                <a:spcPts val="0"/>
              </a:spcBef>
              <a:defRPr/>
            </a:lvl5pPr>
            <a:lvl6pPr marL="2886761" marR="0" indent="-3861" algn="l" rtl="0">
              <a:spcBef>
                <a:spcPts val="0"/>
              </a:spcBef>
              <a:defRPr/>
            </a:lvl6pPr>
            <a:lvl7pPr marL="3464113" marR="0" indent="-9712" algn="l" rtl="0">
              <a:spcBef>
                <a:spcPts val="0"/>
              </a:spcBef>
              <a:defRPr/>
            </a:lvl7pPr>
            <a:lvl8pPr marL="4041465" marR="0" indent="-2864" algn="l" rtl="0">
              <a:spcBef>
                <a:spcPts val="0"/>
              </a:spcBef>
              <a:defRPr/>
            </a:lvl8pPr>
            <a:lvl9pPr marL="4618817" marR="0" indent="-8716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2593196" y="9153439"/>
            <a:ext cx="2403448" cy="5257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577352" marR="0" indent="-5852" algn="l" rtl="0">
              <a:spcBef>
                <a:spcPts val="0"/>
              </a:spcBef>
              <a:defRPr/>
            </a:lvl2pPr>
            <a:lvl3pPr marL="1154704" marR="0" indent="-11704" algn="l" rtl="0">
              <a:spcBef>
                <a:spcPts val="0"/>
              </a:spcBef>
              <a:defRPr/>
            </a:lvl3pPr>
            <a:lvl4pPr marL="1732055" marR="0" indent="-4855" algn="l" rtl="0">
              <a:spcBef>
                <a:spcPts val="0"/>
              </a:spcBef>
              <a:defRPr/>
            </a:lvl4pPr>
            <a:lvl5pPr marL="2309409" marR="0" indent="-10709" algn="l" rtl="0">
              <a:spcBef>
                <a:spcPts val="0"/>
              </a:spcBef>
              <a:defRPr/>
            </a:lvl5pPr>
            <a:lvl6pPr marL="2886761" marR="0" indent="-3861" algn="l" rtl="0">
              <a:spcBef>
                <a:spcPts val="0"/>
              </a:spcBef>
              <a:defRPr/>
            </a:lvl6pPr>
            <a:lvl7pPr marL="3464113" marR="0" indent="-9712" algn="l" rtl="0">
              <a:spcBef>
                <a:spcPts val="0"/>
              </a:spcBef>
              <a:defRPr/>
            </a:lvl7pPr>
            <a:lvl8pPr marL="4041465" marR="0" indent="-2864" algn="l" rtl="0">
              <a:spcBef>
                <a:spcPts val="0"/>
              </a:spcBef>
              <a:defRPr/>
            </a:lvl8pPr>
            <a:lvl9pPr marL="4618817" marR="0" indent="-8716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5439383" y="9153439"/>
            <a:ext cx="1770961" cy="5257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577352" lvl="1" indent="-94752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1154704" lvl="2" indent="-100604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732055" lvl="3" indent="-93755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2309409" lvl="4" indent="-99609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886761" lvl="5" indent="-92761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3464113" lvl="6" indent="-98612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041465" lvl="7" indent="-91764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4618817" lvl="8" indent="-97616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1487662" y="6913085"/>
            <a:ext cx="4553903" cy="81613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>
            <a:spLocks noGrp="1"/>
          </p:cNvSpPr>
          <p:nvPr>
            <p:ph type="pic" idx="2"/>
          </p:nvPr>
        </p:nvSpPr>
        <p:spPr>
          <a:xfrm>
            <a:off x="1487662" y="882425"/>
            <a:ext cx="4553903" cy="5925502"/>
          </a:xfrm>
          <a:prstGeom prst="rect">
            <a:avLst/>
          </a:prstGeom>
          <a:noFill/>
          <a:ln>
            <a:noFill/>
          </a:ln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1487662" y="7729215"/>
            <a:ext cx="4553903" cy="11590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577352" indent="-5852" rtl="0">
              <a:spcBef>
                <a:spcPts val="0"/>
              </a:spcBef>
              <a:buFont typeface="Calibri"/>
              <a:buNone/>
              <a:defRPr/>
            </a:lvl2pPr>
            <a:lvl3pPr marL="1154704" indent="-11704" rtl="0">
              <a:spcBef>
                <a:spcPts val="0"/>
              </a:spcBef>
              <a:buFont typeface="Calibri"/>
              <a:buNone/>
              <a:defRPr/>
            </a:lvl3pPr>
            <a:lvl4pPr marL="1732055" indent="-4855" rtl="0">
              <a:spcBef>
                <a:spcPts val="0"/>
              </a:spcBef>
              <a:buFont typeface="Calibri"/>
              <a:buNone/>
              <a:defRPr/>
            </a:lvl4pPr>
            <a:lvl5pPr marL="2309409" indent="-10709" rtl="0">
              <a:spcBef>
                <a:spcPts val="0"/>
              </a:spcBef>
              <a:buFont typeface="Calibri"/>
              <a:buNone/>
              <a:defRPr/>
            </a:lvl5pPr>
            <a:lvl6pPr marL="2886761" indent="-3861" rtl="0">
              <a:spcBef>
                <a:spcPts val="0"/>
              </a:spcBef>
              <a:buFont typeface="Calibri"/>
              <a:buNone/>
              <a:defRPr/>
            </a:lvl6pPr>
            <a:lvl7pPr marL="3464113" indent="-9712" rtl="0">
              <a:spcBef>
                <a:spcPts val="0"/>
              </a:spcBef>
              <a:buFont typeface="Calibri"/>
              <a:buNone/>
              <a:defRPr/>
            </a:lvl7pPr>
            <a:lvl8pPr marL="4041465" indent="-2864" rtl="0">
              <a:spcBef>
                <a:spcPts val="0"/>
              </a:spcBef>
              <a:buFont typeface="Calibri"/>
              <a:buNone/>
              <a:defRPr/>
            </a:lvl8pPr>
            <a:lvl9pPr marL="4618817" indent="-8716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dt" idx="10"/>
          </p:nvPr>
        </p:nvSpPr>
        <p:spPr>
          <a:xfrm>
            <a:off x="379491" y="9153439"/>
            <a:ext cx="1770961" cy="5257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577352" marR="0" indent="-5852" algn="l" rtl="0">
              <a:spcBef>
                <a:spcPts val="0"/>
              </a:spcBef>
              <a:defRPr/>
            </a:lvl2pPr>
            <a:lvl3pPr marL="1154704" marR="0" indent="-11704" algn="l" rtl="0">
              <a:spcBef>
                <a:spcPts val="0"/>
              </a:spcBef>
              <a:defRPr/>
            </a:lvl3pPr>
            <a:lvl4pPr marL="1732055" marR="0" indent="-4855" algn="l" rtl="0">
              <a:spcBef>
                <a:spcPts val="0"/>
              </a:spcBef>
              <a:defRPr/>
            </a:lvl4pPr>
            <a:lvl5pPr marL="2309409" marR="0" indent="-10709" algn="l" rtl="0">
              <a:spcBef>
                <a:spcPts val="0"/>
              </a:spcBef>
              <a:defRPr/>
            </a:lvl5pPr>
            <a:lvl6pPr marL="2886761" marR="0" indent="-3861" algn="l" rtl="0">
              <a:spcBef>
                <a:spcPts val="0"/>
              </a:spcBef>
              <a:defRPr/>
            </a:lvl6pPr>
            <a:lvl7pPr marL="3464113" marR="0" indent="-9712" algn="l" rtl="0">
              <a:spcBef>
                <a:spcPts val="0"/>
              </a:spcBef>
              <a:defRPr/>
            </a:lvl7pPr>
            <a:lvl8pPr marL="4041465" marR="0" indent="-2864" algn="l" rtl="0">
              <a:spcBef>
                <a:spcPts val="0"/>
              </a:spcBef>
              <a:defRPr/>
            </a:lvl8pPr>
            <a:lvl9pPr marL="4618817" marR="0" indent="-8716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ftr" idx="11"/>
          </p:nvPr>
        </p:nvSpPr>
        <p:spPr>
          <a:xfrm>
            <a:off x="2593196" y="9153439"/>
            <a:ext cx="2403448" cy="5257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577352" marR="0" indent="-5852" algn="l" rtl="0">
              <a:spcBef>
                <a:spcPts val="0"/>
              </a:spcBef>
              <a:defRPr/>
            </a:lvl2pPr>
            <a:lvl3pPr marL="1154704" marR="0" indent="-11704" algn="l" rtl="0">
              <a:spcBef>
                <a:spcPts val="0"/>
              </a:spcBef>
              <a:defRPr/>
            </a:lvl3pPr>
            <a:lvl4pPr marL="1732055" marR="0" indent="-4855" algn="l" rtl="0">
              <a:spcBef>
                <a:spcPts val="0"/>
              </a:spcBef>
              <a:defRPr/>
            </a:lvl4pPr>
            <a:lvl5pPr marL="2309409" marR="0" indent="-10709" algn="l" rtl="0">
              <a:spcBef>
                <a:spcPts val="0"/>
              </a:spcBef>
              <a:defRPr/>
            </a:lvl5pPr>
            <a:lvl6pPr marL="2886761" marR="0" indent="-3861" algn="l" rtl="0">
              <a:spcBef>
                <a:spcPts val="0"/>
              </a:spcBef>
              <a:defRPr/>
            </a:lvl6pPr>
            <a:lvl7pPr marL="3464113" marR="0" indent="-9712" algn="l" rtl="0">
              <a:spcBef>
                <a:spcPts val="0"/>
              </a:spcBef>
              <a:defRPr/>
            </a:lvl7pPr>
            <a:lvl8pPr marL="4041465" marR="0" indent="-2864" algn="l" rtl="0">
              <a:spcBef>
                <a:spcPts val="0"/>
              </a:spcBef>
              <a:defRPr/>
            </a:lvl8pPr>
            <a:lvl9pPr marL="4618817" marR="0" indent="-8716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5439383" y="9153439"/>
            <a:ext cx="1770961" cy="5257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577352" lvl="1" indent="-94752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1154704" lvl="2" indent="-100604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732055" lvl="3" indent="-93755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2309409" lvl="4" indent="-99609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886761" lvl="5" indent="-92761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3464113" lvl="6" indent="-98612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041465" lvl="7" indent="-91764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4618817" lvl="8" indent="-97616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379491" y="395492"/>
            <a:ext cx="6830853" cy="164597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 rot="5400000">
            <a:off x="536121" y="2147734"/>
            <a:ext cx="6517596" cy="683085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3013" indent="-179013" algn="l" rtl="0">
              <a:spcBef>
                <a:spcPts val="80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938197" indent="-144447" algn="l" rtl="0">
              <a:spcBef>
                <a:spcPts val="70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443380" indent="-109880" algn="l" rtl="0">
              <a:spcBef>
                <a:spcPts val="60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2020733" indent="-134783" algn="l" rtl="0">
              <a:spcBef>
                <a:spcPts val="50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598085" indent="-140635" algn="l" rtl="0">
              <a:spcBef>
                <a:spcPts val="50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3175437" indent="-133786" algn="l" rtl="0"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3752789" indent="-139639" algn="l" rtl="0"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4330141" indent="-132791" algn="l" rtl="0"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4907493" indent="-138643" algn="l" rtl="0"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dt" idx="10"/>
          </p:nvPr>
        </p:nvSpPr>
        <p:spPr>
          <a:xfrm>
            <a:off x="379491" y="9153439"/>
            <a:ext cx="1770961" cy="5257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577352" marR="0" indent="-5852" algn="l" rtl="0">
              <a:spcBef>
                <a:spcPts val="0"/>
              </a:spcBef>
              <a:defRPr/>
            </a:lvl2pPr>
            <a:lvl3pPr marL="1154704" marR="0" indent="-11704" algn="l" rtl="0">
              <a:spcBef>
                <a:spcPts val="0"/>
              </a:spcBef>
              <a:defRPr/>
            </a:lvl3pPr>
            <a:lvl4pPr marL="1732055" marR="0" indent="-4855" algn="l" rtl="0">
              <a:spcBef>
                <a:spcPts val="0"/>
              </a:spcBef>
              <a:defRPr/>
            </a:lvl4pPr>
            <a:lvl5pPr marL="2309409" marR="0" indent="-10709" algn="l" rtl="0">
              <a:spcBef>
                <a:spcPts val="0"/>
              </a:spcBef>
              <a:defRPr/>
            </a:lvl5pPr>
            <a:lvl6pPr marL="2886761" marR="0" indent="-3861" algn="l" rtl="0">
              <a:spcBef>
                <a:spcPts val="0"/>
              </a:spcBef>
              <a:defRPr/>
            </a:lvl6pPr>
            <a:lvl7pPr marL="3464113" marR="0" indent="-9712" algn="l" rtl="0">
              <a:spcBef>
                <a:spcPts val="0"/>
              </a:spcBef>
              <a:defRPr/>
            </a:lvl7pPr>
            <a:lvl8pPr marL="4041465" marR="0" indent="-2864" algn="l" rtl="0">
              <a:spcBef>
                <a:spcPts val="0"/>
              </a:spcBef>
              <a:defRPr/>
            </a:lvl8pPr>
            <a:lvl9pPr marL="4618817" marR="0" indent="-8716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ftr" idx="11"/>
          </p:nvPr>
        </p:nvSpPr>
        <p:spPr>
          <a:xfrm>
            <a:off x="2593196" y="9153439"/>
            <a:ext cx="2403448" cy="5257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577352" marR="0" indent="-5852" algn="l" rtl="0">
              <a:spcBef>
                <a:spcPts val="0"/>
              </a:spcBef>
              <a:defRPr/>
            </a:lvl2pPr>
            <a:lvl3pPr marL="1154704" marR="0" indent="-11704" algn="l" rtl="0">
              <a:spcBef>
                <a:spcPts val="0"/>
              </a:spcBef>
              <a:defRPr/>
            </a:lvl3pPr>
            <a:lvl4pPr marL="1732055" marR="0" indent="-4855" algn="l" rtl="0">
              <a:spcBef>
                <a:spcPts val="0"/>
              </a:spcBef>
              <a:defRPr/>
            </a:lvl4pPr>
            <a:lvl5pPr marL="2309409" marR="0" indent="-10709" algn="l" rtl="0">
              <a:spcBef>
                <a:spcPts val="0"/>
              </a:spcBef>
              <a:defRPr/>
            </a:lvl5pPr>
            <a:lvl6pPr marL="2886761" marR="0" indent="-3861" algn="l" rtl="0">
              <a:spcBef>
                <a:spcPts val="0"/>
              </a:spcBef>
              <a:defRPr/>
            </a:lvl6pPr>
            <a:lvl7pPr marL="3464113" marR="0" indent="-9712" algn="l" rtl="0">
              <a:spcBef>
                <a:spcPts val="0"/>
              </a:spcBef>
              <a:defRPr/>
            </a:lvl7pPr>
            <a:lvl8pPr marL="4041465" marR="0" indent="-2864" algn="l" rtl="0">
              <a:spcBef>
                <a:spcPts val="0"/>
              </a:spcBef>
              <a:defRPr/>
            </a:lvl8pPr>
            <a:lvl9pPr marL="4618817" marR="0" indent="-8716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5439383" y="9153439"/>
            <a:ext cx="1770961" cy="5257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577352" lvl="1" indent="-94752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1154704" lvl="2" indent="-100604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732055" lvl="3" indent="-93755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2309409" lvl="4" indent="-99609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886761" lvl="5" indent="-92761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3464113" lvl="6" indent="-98612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041465" lvl="7" indent="-91764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4618817" lvl="8" indent="-97616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379491" y="395492"/>
            <a:ext cx="6830853" cy="164597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379491" y="2304363"/>
            <a:ext cx="6830853" cy="651759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3013" marR="0" indent="-179013" algn="l" rtl="0">
              <a:spcBef>
                <a:spcPts val="80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938197" marR="0" indent="-144447" algn="l" rtl="0">
              <a:spcBef>
                <a:spcPts val="70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443380" marR="0" indent="-109880" algn="l" rtl="0">
              <a:spcBef>
                <a:spcPts val="60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2020733" marR="0" indent="-134783" algn="l" rtl="0">
              <a:spcBef>
                <a:spcPts val="50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598085" marR="0" indent="-140635" algn="l" rtl="0">
              <a:spcBef>
                <a:spcPts val="50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3175437" marR="0" indent="-133786" algn="l" rtl="0"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3752789" marR="0" indent="-139639" algn="l" rtl="0"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4330141" marR="0" indent="-132791" algn="l" rtl="0"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4907493" marR="0" indent="-138643" algn="l" rtl="0"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dt" idx="10"/>
          </p:nvPr>
        </p:nvSpPr>
        <p:spPr>
          <a:xfrm>
            <a:off x="379491" y="9153439"/>
            <a:ext cx="1770961" cy="5257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577352" marR="0" indent="-5852" algn="l" rtl="0">
              <a:spcBef>
                <a:spcPts val="0"/>
              </a:spcBef>
              <a:defRPr/>
            </a:lvl2pPr>
            <a:lvl3pPr marL="1154704" marR="0" indent="-11704" algn="l" rtl="0">
              <a:spcBef>
                <a:spcPts val="0"/>
              </a:spcBef>
              <a:defRPr/>
            </a:lvl3pPr>
            <a:lvl4pPr marL="1732055" marR="0" indent="-4855" algn="l" rtl="0">
              <a:spcBef>
                <a:spcPts val="0"/>
              </a:spcBef>
              <a:defRPr/>
            </a:lvl4pPr>
            <a:lvl5pPr marL="2309409" marR="0" indent="-10709" algn="l" rtl="0">
              <a:spcBef>
                <a:spcPts val="0"/>
              </a:spcBef>
              <a:defRPr/>
            </a:lvl5pPr>
            <a:lvl6pPr marL="2886761" marR="0" indent="-3861" algn="l" rtl="0">
              <a:spcBef>
                <a:spcPts val="0"/>
              </a:spcBef>
              <a:defRPr/>
            </a:lvl6pPr>
            <a:lvl7pPr marL="3464113" marR="0" indent="-9712" algn="l" rtl="0">
              <a:spcBef>
                <a:spcPts val="0"/>
              </a:spcBef>
              <a:defRPr/>
            </a:lvl7pPr>
            <a:lvl8pPr marL="4041465" marR="0" indent="-2864" algn="l" rtl="0">
              <a:spcBef>
                <a:spcPts val="0"/>
              </a:spcBef>
              <a:defRPr/>
            </a:lvl8pPr>
            <a:lvl9pPr marL="4618817" marR="0" indent="-8716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ftr" idx="11"/>
          </p:nvPr>
        </p:nvSpPr>
        <p:spPr>
          <a:xfrm>
            <a:off x="2593196" y="9153439"/>
            <a:ext cx="2403448" cy="5257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577352" marR="0" indent="-5852" algn="l" rtl="0">
              <a:spcBef>
                <a:spcPts val="0"/>
              </a:spcBef>
              <a:defRPr/>
            </a:lvl2pPr>
            <a:lvl3pPr marL="1154704" marR="0" indent="-11704" algn="l" rtl="0">
              <a:spcBef>
                <a:spcPts val="0"/>
              </a:spcBef>
              <a:defRPr/>
            </a:lvl3pPr>
            <a:lvl4pPr marL="1732055" marR="0" indent="-4855" algn="l" rtl="0">
              <a:spcBef>
                <a:spcPts val="0"/>
              </a:spcBef>
              <a:defRPr/>
            </a:lvl4pPr>
            <a:lvl5pPr marL="2309409" marR="0" indent="-10709" algn="l" rtl="0">
              <a:spcBef>
                <a:spcPts val="0"/>
              </a:spcBef>
              <a:defRPr/>
            </a:lvl5pPr>
            <a:lvl6pPr marL="2886761" marR="0" indent="-3861" algn="l" rtl="0">
              <a:spcBef>
                <a:spcPts val="0"/>
              </a:spcBef>
              <a:defRPr/>
            </a:lvl6pPr>
            <a:lvl7pPr marL="3464113" marR="0" indent="-9712" algn="l" rtl="0">
              <a:spcBef>
                <a:spcPts val="0"/>
              </a:spcBef>
              <a:defRPr/>
            </a:lvl7pPr>
            <a:lvl8pPr marL="4041465" marR="0" indent="-2864" algn="l" rtl="0">
              <a:spcBef>
                <a:spcPts val="0"/>
              </a:spcBef>
              <a:defRPr/>
            </a:lvl8pPr>
            <a:lvl9pPr marL="4618817" marR="0" indent="-8716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ldNum" idx="12"/>
          </p:nvPr>
        </p:nvSpPr>
        <p:spPr>
          <a:xfrm>
            <a:off x="5439383" y="9153439"/>
            <a:ext cx="1770961" cy="5257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577352" lvl="1" indent="-94752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1154704" lvl="2" indent="-100604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732055" lvl="3" indent="-93755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2309409" lvl="4" indent="-99609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886761" lvl="5" indent="-92761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3464113" lvl="6" indent="-98612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041465" lvl="7" indent="-91764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4618817" lvl="8" indent="-97616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89838" cy="9872496"/>
          </a:xfrm>
          <a:prstGeom prst="rect">
            <a:avLst/>
          </a:prstGeom>
        </p:spPr>
      </p:pic>
      <p:sp>
        <p:nvSpPr>
          <p:cNvPr id="121" name="Shape 121"/>
          <p:cNvSpPr txBox="1"/>
          <p:nvPr/>
        </p:nvSpPr>
        <p:spPr>
          <a:xfrm>
            <a:off x="4247280" y="1898692"/>
            <a:ext cx="1083260" cy="276468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>
              <a:buSzPct val="25000"/>
            </a:pPr>
            <a:r>
              <a:rPr lang="en-US" b="1" dirty="0">
                <a:solidFill>
                  <a:schemeClr val="dk1"/>
                </a:solidFill>
                <a:latin typeface="Century Gothic"/>
                <a:ea typeface="Questrial"/>
                <a:cs typeface="Century Gothic"/>
                <a:sym typeface="Questrial"/>
              </a:rPr>
              <a:t>Spelling Patterns</a:t>
            </a:r>
          </a:p>
          <a:p>
            <a:pPr lvl="0" algn="ctr">
              <a:buSzPct val="25000"/>
            </a:pPr>
            <a:endParaRPr lang="en-US" b="1" dirty="0">
              <a:solidFill>
                <a:schemeClr val="dk1"/>
              </a:solidFill>
              <a:latin typeface="Century Gothic"/>
              <a:ea typeface="Questrial"/>
              <a:cs typeface="Century Gothic"/>
              <a:sym typeface="Questrial"/>
            </a:endParaRPr>
          </a:p>
          <a:p>
            <a:pPr lvl="0" algn="ctr">
              <a:buSzPct val="25000"/>
            </a:pPr>
            <a:r>
              <a:rPr lang="en-US" dirty="0">
                <a:solidFill>
                  <a:schemeClr val="dk1"/>
                </a:solidFill>
                <a:latin typeface="Century Gothic"/>
                <a:ea typeface="Questrial"/>
                <a:cs typeface="Century Gothic"/>
                <a:sym typeface="Questrial"/>
              </a:rPr>
              <a:t>book</a:t>
            </a:r>
          </a:p>
          <a:p>
            <a:pPr lvl="0" algn="ctr">
              <a:buSzPct val="25000"/>
            </a:pPr>
            <a:r>
              <a:rPr lang="en-US" dirty="0">
                <a:solidFill>
                  <a:schemeClr val="dk1"/>
                </a:solidFill>
                <a:latin typeface="Century Gothic"/>
                <a:ea typeface="Questrial"/>
                <a:cs typeface="Century Gothic"/>
                <a:sym typeface="Questrial"/>
              </a:rPr>
              <a:t>look</a:t>
            </a:r>
          </a:p>
          <a:p>
            <a:pPr lvl="0" algn="ctr">
              <a:buSzPct val="25000"/>
            </a:pPr>
            <a:r>
              <a:rPr lang="en-US" dirty="0">
                <a:solidFill>
                  <a:schemeClr val="dk1"/>
                </a:solidFill>
                <a:latin typeface="Century Gothic"/>
                <a:ea typeface="Questrial"/>
                <a:cs typeface="Century Gothic"/>
                <a:sym typeface="Questrial"/>
              </a:rPr>
              <a:t>cook</a:t>
            </a:r>
          </a:p>
          <a:p>
            <a:pPr lvl="0" algn="ctr">
              <a:buSzPct val="25000"/>
            </a:pPr>
            <a:r>
              <a:rPr lang="en-US" dirty="0">
                <a:solidFill>
                  <a:schemeClr val="dk1"/>
                </a:solidFill>
                <a:latin typeface="Century Gothic"/>
                <a:ea typeface="Questrial"/>
                <a:cs typeface="Century Gothic"/>
                <a:sym typeface="Questrial"/>
              </a:rPr>
              <a:t>took</a:t>
            </a:r>
          </a:p>
          <a:p>
            <a:pPr lvl="0" algn="ctr">
              <a:buSzPct val="25000"/>
            </a:pPr>
            <a:r>
              <a:rPr lang="en-US" dirty="0">
                <a:solidFill>
                  <a:schemeClr val="dk1"/>
                </a:solidFill>
                <a:latin typeface="Century Gothic"/>
                <a:ea typeface="Questrial"/>
                <a:cs typeface="Century Gothic"/>
                <a:sym typeface="Questrial"/>
              </a:rPr>
              <a:t>hood</a:t>
            </a:r>
          </a:p>
          <a:p>
            <a:pPr lvl="0" algn="ctr">
              <a:buSzPct val="25000"/>
            </a:pPr>
            <a:r>
              <a:rPr lang="en-US" dirty="0">
                <a:solidFill>
                  <a:schemeClr val="dk1"/>
                </a:solidFill>
                <a:latin typeface="Century Gothic"/>
                <a:ea typeface="Questrial"/>
                <a:cs typeface="Century Gothic"/>
                <a:sym typeface="Questrial"/>
              </a:rPr>
              <a:t>wood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endParaRPr lang="en-US" dirty="0">
              <a:solidFill>
                <a:schemeClr val="dk1"/>
              </a:solidFill>
              <a:latin typeface="Century Gothic"/>
              <a:ea typeface="Questrial"/>
              <a:cs typeface="Century Gothic"/>
              <a:sym typeface="Questrial"/>
            </a:endParaRPr>
          </a:p>
        </p:txBody>
      </p:sp>
      <p:sp>
        <p:nvSpPr>
          <p:cNvPr id="122" name="Shape 122"/>
          <p:cNvSpPr txBox="1"/>
          <p:nvPr/>
        </p:nvSpPr>
        <p:spPr>
          <a:xfrm>
            <a:off x="5872173" y="1981967"/>
            <a:ext cx="1083260" cy="206210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>
              <a:buSzPct val="25000"/>
            </a:pPr>
            <a:r>
              <a:rPr lang="en-US" sz="1300" b="1" dirty="0">
                <a:solidFill>
                  <a:schemeClr val="dk1"/>
                </a:solidFill>
                <a:latin typeface="Century Gothic"/>
                <a:ea typeface="Questrial"/>
                <a:cs typeface="Century Gothic"/>
                <a:sym typeface="Questrial"/>
              </a:rPr>
              <a:t>High</a:t>
            </a:r>
          </a:p>
          <a:p>
            <a:pPr lvl="0" algn="ctr">
              <a:buSzPct val="25000"/>
            </a:pPr>
            <a:r>
              <a:rPr lang="en-US" sz="1300" b="1" dirty="0">
                <a:solidFill>
                  <a:schemeClr val="dk1"/>
                </a:solidFill>
                <a:latin typeface="Century Gothic"/>
                <a:ea typeface="Questrial"/>
                <a:cs typeface="Century Gothic"/>
                <a:sym typeface="Questrial"/>
              </a:rPr>
              <a:t>Frequency</a:t>
            </a:r>
          </a:p>
          <a:p>
            <a:pPr lvl="0" algn="ctr">
              <a:buSzPct val="25000"/>
            </a:pPr>
            <a:r>
              <a:rPr lang="en-US" sz="1300" b="1" dirty="0">
                <a:solidFill>
                  <a:schemeClr val="dk1"/>
                </a:solidFill>
                <a:latin typeface="Century Gothic"/>
                <a:ea typeface="Questrial"/>
                <a:cs typeface="Century Gothic"/>
                <a:sym typeface="Questrial"/>
              </a:rPr>
              <a:t> Words</a:t>
            </a:r>
          </a:p>
          <a:p>
            <a:pPr lvl="0" algn="ctr">
              <a:buSzPct val="25000"/>
            </a:pPr>
            <a:endParaRPr lang="en-US" sz="1600" b="1" dirty="0">
              <a:solidFill>
                <a:schemeClr val="dk1"/>
              </a:solidFill>
              <a:latin typeface="Century Gothic"/>
              <a:ea typeface="Questrial"/>
              <a:cs typeface="Century Gothic"/>
              <a:sym typeface="Questrial"/>
            </a:endParaRPr>
          </a:p>
          <a:p>
            <a:pPr lvl="0" algn="ctr">
              <a:buSzPct val="25000"/>
            </a:pPr>
            <a:r>
              <a:rPr lang="en-US" sz="1600" dirty="0">
                <a:solidFill>
                  <a:schemeClr val="dk1"/>
                </a:solidFill>
                <a:latin typeface="Century Gothic"/>
                <a:ea typeface="Questrial"/>
                <a:cs typeface="Century Gothic"/>
                <a:sym typeface="Questrial"/>
              </a:rPr>
              <a:t>after</a:t>
            </a:r>
          </a:p>
          <a:p>
            <a:pPr lvl="0" algn="ctr">
              <a:buSzPct val="25000"/>
            </a:pPr>
            <a:r>
              <a:rPr lang="en-US" sz="1600" dirty="0">
                <a:solidFill>
                  <a:schemeClr val="dk1"/>
                </a:solidFill>
                <a:latin typeface="Century Gothic"/>
                <a:ea typeface="Questrial"/>
                <a:cs typeface="Century Gothic"/>
                <a:sym typeface="Questrial"/>
              </a:rPr>
              <a:t>buy</a:t>
            </a:r>
          </a:p>
          <a:p>
            <a:pPr lvl="0" algn="ctr">
              <a:buSzPct val="25000"/>
            </a:pPr>
            <a:r>
              <a:rPr lang="en-US" sz="1600" dirty="0">
                <a:solidFill>
                  <a:schemeClr val="dk1"/>
                </a:solidFill>
                <a:latin typeface="Century Gothic"/>
                <a:ea typeface="Questrial"/>
                <a:cs typeface="Century Gothic"/>
                <a:sym typeface="Questrial"/>
              </a:rPr>
              <a:t>done</a:t>
            </a:r>
          </a:p>
          <a:p>
            <a:pPr lvl="0" algn="ctr">
              <a:buSzPct val="25000"/>
            </a:pPr>
            <a:r>
              <a:rPr lang="en-US" sz="1600" dirty="0">
                <a:solidFill>
                  <a:schemeClr val="dk1"/>
                </a:solidFill>
                <a:latin typeface="Century Gothic"/>
                <a:ea typeface="Questrial"/>
                <a:cs typeface="Century Gothic"/>
                <a:sym typeface="Questrial"/>
              </a:rPr>
              <a:t>every</a:t>
            </a:r>
          </a:p>
          <a:p>
            <a:pPr lvl="0" algn="ctr">
              <a:buSzPct val="25000"/>
            </a:pPr>
            <a:r>
              <a:rPr lang="en-US" sz="1600" dirty="0">
                <a:solidFill>
                  <a:schemeClr val="dk1"/>
                </a:solidFill>
                <a:latin typeface="Century Gothic"/>
                <a:ea typeface="Questrial"/>
                <a:cs typeface="Century Gothic"/>
                <a:sym typeface="Questrial"/>
              </a:rPr>
              <a:t>soon</a:t>
            </a:r>
          </a:p>
          <a:p>
            <a:pPr lvl="0" algn="ctr">
              <a:buSzPct val="25000"/>
            </a:pPr>
            <a:r>
              <a:rPr lang="en-US" sz="1600" dirty="0">
                <a:solidFill>
                  <a:schemeClr val="dk1"/>
                </a:solidFill>
                <a:latin typeface="Century Gothic"/>
                <a:ea typeface="Questrial"/>
                <a:cs typeface="Century Gothic"/>
                <a:sym typeface="Questrial"/>
              </a:rPr>
              <a:t>work</a:t>
            </a:r>
          </a:p>
        </p:txBody>
      </p:sp>
      <p:sp>
        <p:nvSpPr>
          <p:cNvPr id="123" name="Shape 123"/>
          <p:cNvSpPr txBox="1"/>
          <p:nvPr/>
        </p:nvSpPr>
        <p:spPr>
          <a:xfrm>
            <a:off x="4241971" y="5313795"/>
            <a:ext cx="2820217" cy="381642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ctr"/>
            <a:r>
              <a:rPr lang="en-US" sz="1800" b="1" dirty="0">
                <a:latin typeface="Century Gothic" panose="020B0502020202020204" pitchFamily="34" charset="0"/>
              </a:rPr>
              <a:t>Dates to Remember </a:t>
            </a:r>
            <a:endParaRPr lang="en-US" sz="1800" dirty="0">
              <a:latin typeface="Century Gothic" panose="020B0502020202020204" pitchFamily="34" charset="0"/>
            </a:endParaRPr>
          </a:p>
          <a:p>
            <a:pPr algn="ctr"/>
            <a:endParaRPr lang="en-US" b="1" dirty="0">
              <a:latin typeface="Century Gothic" panose="020B0502020202020204" pitchFamily="34" charset="0"/>
            </a:endParaRPr>
          </a:p>
          <a:p>
            <a:pPr algn="ctr"/>
            <a:r>
              <a:rPr lang="en-US" b="1" dirty="0">
                <a:latin typeface="Century Gothic" panose="020B0502020202020204" pitchFamily="34" charset="0"/>
              </a:rPr>
              <a:t>December 18</a:t>
            </a:r>
          </a:p>
          <a:p>
            <a:pPr algn="ctr"/>
            <a:r>
              <a:rPr lang="en-US" dirty="0">
                <a:latin typeface="Century Gothic" panose="020B0502020202020204" pitchFamily="34" charset="0"/>
              </a:rPr>
              <a:t>First Grade Winter Program</a:t>
            </a:r>
          </a:p>
          <a:p>
            <a:pPr algn="ctr"/>
            <a:r>
              <a:rPr lang="en-US" dirty="0">
                <a:latin typeface="Century Gothic" panose="020B0502020202020204" pitchFamily="34" charset="0"/>
              </a:rPr>
              <a:t>2:00 in the cafeteria</a:t>
            </a:r>
          </a:p>
          <a:p>
            <a:pPr algn="ctr"/>
            <a:endParaRPr lang="en-US" dirty="0">
              <a:latin typeface="Century Gothic" panose="020B0502020202020204" pitchFamily="34" charset="0"/>
            </a:endParaRPr>
          </a:p>
          <a:p>
            <a:pPr algn="ctr"/>
            <a:r>
              <a:rPr lang="en-US" b="1" dirty="0">
                <a:latin typeface="Century Gothic" panose="020B0502020202020204" pitchFamily="34" charset="0"/>
              </a:rPr>
              <a:t>December 20</a:t>
            </a:r>
          </a:p>
          <a:p>
            <a:pPr algn="ctr"/>
            <a:r>
              <a:rPr lang="en-US" dirty="0">
                <a:latin typeface="Century Gothic" panose="020B0502020202020204" pitchFamily="34" charset="0"/>
              </a:rPr>
              <a:t>Holiday Party</a:t>
            </a:r>
          </a:p>
          <a:p>
            <a:pPr algn="ctr"/>
            <a:r>
              <a:rPr lang="en-US" dirty="0">
                <a:latin typeface="Century Gothic" panose="020B0502020202020204" pitchFamily="34" charset="0"/>
              </a:rPr>
              <a:t>11:15 in our classroom</a:t>
            </a:r>
          </a:p>
          <a:p>
            <a:pPr algn="ctr"/>
            <a:endParaRPr lang="en-US" dirty="0">
              <a:latin typeface="Century Gothic" panose="020B0502020202020204" pitchFamily="34" charset="0"/>
            </a:endParaRPr>
          </a:p>
          <a:p>
            <a:pPr algn="ctr"/>
            <a:r>
              <a:rPr lang="en-US" b="1" u="sng" dirty="0">
                <a:latin typeface="Century Gothic" panose="020B0502020202020204" pitchFamily="34" charset="0"/>
              </a:rPr>
              <a:t>Holiday Spirit Days</a:t>
            </a:r>
          </a:p>
          <a:p>
            <a:pPr algn="ctr"/>
            <a:r>
              <a:rPr lang="en-US" dirty="0">
                <a:latin typeface="Century Gothic" panose="020B0502020202020204" pitchFamily="34" charset="0"/>
              </a:rPr>
              <a:t>12/16 Deck the Halls</a:t>
            </a:r>
          </a:p>
          <a:p>
            <a:pPr algn="ctr"/>
            <a:r>
              <a:rPr lang="en-US" dirty="0">
                <a:latin typeface="Century Gothic" panose="020B0502020202020204" pitchFamily="34" charset="0"/>
              </a:rPr>
              <a:t>12/17 Ugly Sweater Day</a:t>
            </a:r>
          </a:p>
          <a:p>
            <a:pPr algn="ctr"/>
            <a:r>
              <a:rPr lang="en-US" dirty="0">
                <a:latin typeface="Century Gothic" panose="020B0502020202020204" pitchFamily="34" charset="0"/>
              </a:rPr>
              <a:t>12/18 Holiday Cheer </a:t>
            </a:r>
          </a:p>
          <a:p>
            <a:pPr algn="ctr"/>
            <a:r>
              <a:rPr lang="en-US" dirty="0">
                <a:latin typeface="Century Gothic" panose="020B0502020202020204" pitchFamily="34" charset="0"/>
              </a:rPr>
              <a:t>12/19 Pajama Day</a:t>
            </a:r>
          </a:p>
          <a:p>
            <a:pPr algn="ctr"/>
            <a:r>
              <a:rPr lang="en-US" dirty="0">
                <a:latin typeface="Century Gothic" panose="020B0502020202020204" pitchFamily="34" charset="0"/>
              </a:rPr>
              <a:t>12/20 Merry </a:t>
            </a:r>
            <a:r>
              <a:rPr lang="en-US" dirty="0" err="1">
                <a:latin typeface="Century Gothic" panose="020B0502020202020204" pitchFamily="34" charset="0"/>
              </a:rPr>
              <a:t>GRINCHmas</a:t>
            </a:r>
            <a:endParaRPr lang="en-US" dirty="0">
              <a:latin typeface="Century Gothic" panose="020B0502020202020204" pitchFamily="34" charset="0"/>
            </a:endParaRPr>
          </a:p>
          <a:p>
            <a:pPr algn="ctr"/>
            <a:endParaRPr lang="en-US" sz="1600" dirty="0">
              <a:latin typeface="Century Gothic" panose="020B0502020202020204" pitchFamily="34" charset="0"/>
            </a:endParaRPr>
          </a:p>
        </p:txBody>
      </p:sp>
      <p:sp>
        <p:nvSpPr>
          <p:cNvPr id="124" name="Shape 124"/>
          <p:cNvSpPr txBox="1"/>
          <p:nvPr/>
        </p:nvSpPr>
        <p:spPr>
          <a:xfrm>
            <a:off x="560308" y="6530527"/>
            <a:ext cx="3043384" cy="263149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ctr"/>
            <a:r>
              <a:rPr lang="en-US" sz="1800" b="1" dirty="0">
                <a:latin typeface="Century Gothic" panose="020B0502020202020204" pitchFamily="34" charset="0"/>
              </a:rPr>
              <a:t>Snacks for the week </a:t>
            </a:r>
            <a:endParaRPr lang="en-US" sz="1800" dirty="0">
              <a:latin typeface="Century Gothic" panose="020B0502020202020204" pitchFamily="34" charset="0"/>
            </a:endParaRPr>
          </a:p>
          <a:p>
            <a:r>
              <a:rPr lang="en-US" dirty="0">
                <a:latin typeface="Century Gothic" panose="020B0502020202020204" pitchFamily="34" charset="0"/>
              </a:rPr>
              <a:t>Monday – Sabrina</a:t>
            </a:r>
          </a:p>
          <a:p>
            <a:r>
              <a:rPr lang="en-US" dirty="0">
                <a:latin typeface="Century Gothic" panose="020B0502020202020204" pitchFamily="34" charset="0"/>
              </a:rPr>
              <a:t>Tuesday – </a:t>
            </a:r>
            <a:r>
              <a:rPr lang="en-US" dirty="0" err="1">
                <a:latin typeface="Century Gothic" panose="020B0502020202020204" pitchFamily="34" charset="0"/>
              </a:rPr>
              <a:t>Teigan</a:t>
            </a:r>
            <a:endParaRPr lang="en-US" dirty="0">
              <a:latin typeface="Century Gothic" panose="020B0502020202020204" pitchFamily="34" charset="0"/>
            </a:endParaRPr>
          </a:p>
          <a:p>
            <a:r>
              <a:rPr lang="en-US" dirty="0">
                <a:latin typeface="Century Gothic" panose="020B0502020202020204" pitchFamily="34" charset="0"/>
              </a:rPr>
              <a:t>Wednesday – Isa</a:t>
            </a:r>
          </a:p>
          <a:p>
            <a:r>
              <a:rPr lang="en-US" dirty="0">
                <a:latin typeface="Century Gothic" panose="020B0502020202020204" pitchFamily="34" charset="0"/>
              </a:rPr>
              <a:t>Thursday – Jack</a:t>
            </a:r>
          </a:p>
          <a:p>
            <a:r>
              <a:rPr lang="en-US" dirty="0">
                <a:latin typeface="Century Gothic" panose="020B0502020202020204" pitchFamily="34" charset="0"/>
              </a:rPr>
              <a:t>Friday –  Dalton</a:t>
            </a:r>
          </a:p>
          <a:p>
            <a:endParaRPr lang="en-US" dirty="0">
              <a:latin typeface="Century Gothic" panose="020B0502020202020204" pitchFamily="34" charset="0"/>
            </a:endParaRPr>
          </a:p>
          <a:p>
            <a:r>
              <a:rPr lang="en-US" dirty="0">
                <a:latin typeface="Century Gothic" panose="020B0502020202020204" pitchFamily="34" charset="0"/>
              </a:rPr>
              <a:t>Please make sure that the </a:t>
            </a:r>
          </a:p>
          <a:p>
            <a:r>
              <a:rPr lang="en-US" dirty="0">
                <a:latin typeface="Century Gothic" panose="020B0502020202020204" pitchFamily="34" charset="0"/>
              </a:rPr>
              <a:t>snacks are individually </a:t>
            </a:r>
          </a:p>
          <a:p>
            <a:r>
              <a:rPr lang="en-US" dirty="0">
                <a:latin typeface="Century Gothic" panose="020B0502020202020204" pitchFamily="34" charset="0"/>
              </a:rPr>
              <a:t>wrapped. We have 20 </a:t>
            </a:r>
          </a:p>
          <a:p>
            <a:r>
              <a:rPr lang="en-US" dirty="0">
                <a:latin typeface="Century Gothic" panose="020B0502020202020204" pitchFamily="34" charset="0"/>
              </a:rPr>
              <a:t>students.</a:t>
            </a:r>
          </a:p>
        </p:txBody>
      </p:sp>
      <p:sp>
        <p:nvSpPr>
          <p:cNvPr id="125" name="Shape 125"/>
          <p:cNvSpPr txBox="1"/>
          <p:nvPr/>
        </p:nvSpPr>
        <p:spPr>
          <a:xfrm>
            <a:off x="560308" y="1843275"/>
            <a:ext cx="3043384" cy="397031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>
              <a:buSzPct val="25000"/>
            </a:pPr>
            <a:r>
              <a:rPr lang="en-US" sz="1800" b="1" dirty="0">
                <a:solidFill>
                  <a:schemeClr val="dk1"/>
                </a:solidFill>
                <a:latin typeface="Century Gothic"/>
                <a:ea typeface="Questrial"/>
                <a:cs typeface="Century Gothic"/>
                <a:sym typeface="Questrial"/>
              </a:rPr>
              <a:t>What we are learning!</a:t>
            </a:r>
          </a:p>
          <a:p>
            <a:pPr lvl="0" algn="ctr"/>
            <a:r>
              <a:rPr lang="en-US" sz="1800" b="1" dirty="0">
                <a:solidFill>
                  <a:schemeClr val="dk1"/>
                </a:solidFill>
                <a:latin typeface="Century Gothic"/>
                <a:ea typeface="Questrial"/>
                <a:cs typeface="Century Gothic"/>
                <a:sym typeface="Questrial"/>
              </a:rPr>
              <a:t>Week of December 9th</a:t>
            </a:r>
            <a:endParaRPr lang="en-US" b="1" dirty="0">
              <a:solidFill>
                <a:schemeClr val="dk1"/>
              </a:solidFill>
              <a:latin typeface="Century Gothic"/>
              <a:ea typeface="Questrial"/>
              <a:cs typeface="Century Gothic"/>
              <a:sym typeface="Questrial"/>
            </a:endParaRPr>
          </a:p>
          <a:p>
            <a:pPr lvl="0">
              <a:buSzPct val="25000"/>
            </a:pPr>
            <a:endParaRPr lang="en-US" b="1" dirty="0">
              <a:solidFill>
                <a:schemeClr val="dk1"/>
              </a:solidFill>
              <a:latin typeface="Century Gothic"/>
              <a:ea typeface="Questrial"/>
              <a:cs typeface="Century Gothic"/>
              <a:sym typeface="Questrial"/>
            </a:endParaRPr>
          </a:p>
          <a:p>
            <a:pPr lvl="0">
              <a:buSzPct val="25000"/>
            </a:pPr>
            <a:r>
              <a:rPr lang="en-US" b="1" dirty="0">
                <a:solidFill>
                  <a:schemeClr val="dk1"/>
                </a:solidFill>
                <a:latin typeface="Century Gothic"/>
                <a:ea typeface="Questrial"/>
                <a:cs typeface="Century Gothic"/>
                <a:sym typeface="Questrial"/>
              </a:rPr>
              <a:t>Comprehension Focus: </a:t>
            </a:r>
          </a:p>
          <a:p>
            <a:pPr lvl="0"/>
            <a:r>
              <a:rPr lang="en-US" dirty="0">
                <a:solidFill>
                  <a:schemeClr val="dk1"/>
                </a:solidFill>
                <a:latin typeface="Century Gothic"/>
                <a:ea typeface="Questrial"/>
                <a:cs typeface="Century Gothic"/>
                <a:sym typeface="Questrial"/>
              </a:rPr>
              <a:t>sequence</a:t>
            </a:r>
          </a:p>
          <a:p>
            <a:pPr lvl="0"/>
            <a:endParaRPr lang="en-US" sz="900" dirty="0">
              <a:solidFill>
                <a:schemeClr val="dk1"/>
              </a:solidFill>
              <a:latin typeface="Century Gothic"/>
              <a:ea typeface="Questrial"/>
              <a:cs typeface="Century Gothic"/>
              <a:sym typeface="Questrial"/>
            </a:endParaRPr>
          </a:p>
          <a:p>
            <a:pPr lvl="0">
              <a:buSzPct val="25000"/>
            </a:pPr>
            <a:r>
              <a:rPr lang="en-US" b="1" dirty="0">
                <a:solidFill>
                  <a:schemeClr val="dk1"/>
                </a:solidFill>
                <a:latin typeface="Century Gothic"/>
                <a:ea typeface="Questrial"/>
                <a:cs typeface="Century Gothic"/>
                <a:sym typeface="Questrial"/>
              </a:rPr>
              <a:t>Word Work:</a:t>
            </a:r>
          </a:p>
          <a:p>
            <a:pPr lvl="0">
              <a:buSzPct val="25000"/>
            </a:pPr>
            <a:r>
              <a:rPr lang="en-US" dirty="0" err="1">
                <a:solidFill>
                  <a:schemeClr val="dk1"/>
                </a:solidFill>
                <a:latin typeface="Century Gothic"/>
                <a:ea typeface="Questrial"/>
                <a:cs typeface="Century Gothic"/>
                <a:sym typeface="Questrial"/>
              </a:rPr>
              <a:t>oo</a:t>
            </a:r>
            <a:r>
              <a:rPr lang="en-US" dirty="0">
                <a:solidFill>
                  <a:schemeClr val="dk1"/>
                </a:solidFill>
                <a:latin typeface="Century Gothic"/>
                <a:ea typeface="Questrial"/>
                <a:cs typeface="Century Gothic"/>
                <a:sym typeface="Questrial"/>
              </a:rPr>
              <a:t>, u, as in book and put</a:t>
            </a:r>
          </a:p>
          <a:p>
            <a:pPr lvl="0">
              <a:buSzPct val="25000"/>
            </a:pPr>
            <a:r>
              <a:rPr lang="en-US" dirty="0">
                <a:solidFill>
                  <a:schemeClr val="dk1"/>
                </a:solidFill>
                <a:latin typeface="Century Gothic"/>
                <a:ea typeface="Questrial"/>
                <a:cs typeface="Century Gothic"/>
                <a:sym typeface="Questrial"/>
              </a:rPr>
              <a:t>Inflectional Endings -ed, -</a:t>
            </a:r>
            <a:r>
              <a:rPr lang="en-US" dirty="0" err="1">
                <a:solidFill>
                  <a:schemeClr val="dk1"/>
                </a:solidFill>
                <a:latin typeface="Century Gothic"/>
                <a:ea typeface="Questrial"/>
                <a:cs typeface="Century Gothic"/>
                <a:sym typeface="Questrial"/>
              </a:rPr>
              <a:t>ing</a:t>
            </a:r>
            <a:endParaRPr lang="en-US" dirty="0">
              <a:solidFill>
                <a:schemeClr val="dk1"/>
              </a:solidFill>
              <a:latin typeface="Century Gothic"/>
              <a:ea typeface="Questrial"/>
              <a:cs typeface="Century Gothic"/>
              <a:sym typeface="Questrial"/>
            </a:endParaRPr>
          </a:p>
          <a:p>
            <a:pPr lvl="0"/>
            <a:endParaRPr lang="en-US" sz="900" dirty="0">
              <a:solidFill>
                <a:schemeClr val="dk1"/>
              </a:solidFill>
              <a:latin typeface="Century Gothic"/>
              <a:ea typeface="Questrial"/>
              <a:cs typeface="Century Gothic"/>
              <a:sym typeface="Questrial"/>
            </a:endParaRPr>
          </a:p>
          <a:p>
            <a:pPr lvl="0">
              <a:buSzPct val="25000"/>
            </a:pPr>
            <a:r>
              <a:rPr lang="en-US" b="1" dirty="0">
                <a:solidFill>
                  <a:schemeClr val="dk1"/>
                </a:solidFill>
                <a:latin typeface="Century Gothic"/>
                <a:ea typeface="Questrial"/>
                <a:cs typeface="Century Gothic"/>
                <a:sym typeface="Questrial"/>
              </a:rPr>
              <a:t>Grammar:</a:t>
            </a:r>
          </a:p>
          <a:p>
            <a:pPr>
              <a:buSzPct val="25000"/>
            </a:pPr>
            <a:r>
              <a:rPr lang="en-US" dirty="0">
                <a:solidFill>
                  <a:schemeClr val="dk1"/>
                </a:solidFill>
                <a:latin typeface="Century Gothic"/>
                <a:ea typeface="Questrial"/>
                <a:cs typeface="Century Gothic"/>
                <a:sym typeface="Questrial"/>
              </a:rPr>
              <a:t>contractions with not</a:t>
            </a:r>
          </a:p>
          <a:p>
            <a:pPr lvl="0">
              <a:buSzPct val="25000"/>
            </a:pPr>
            <a:endParaRPr lang="en-US" dirty="0">
              <a:solidFill>
                <a:schemeClr val="dk1"/>
              </a:solidFill>
              <a:latin typeface="Century Gothic"/>
              <a:ea typeface="Questrial"/>
              <a:cs typeface="Century Gothic"/>
              <a:sym typeface="Questrial"/>
            </a:endParaRPr>
          </a:p>
          <a:p>
            <a:pPr lvl="0">
              <a:buSzPct val="25000"/>
            </a:pPr>
            <a:r>
              <a:rPr lang="en-US" b="1" dirty="0">
                <a:solidFill>
                  <a:schemeClr val="dk1"/>
                </a:solidFill>
                <a:latin typeface="Century Gothic"/>
                <a:ea typeface="Questrial"/>
                <a:cs typeface="Century Gothic"/>
                <a:sym typeface="Questrial"/>
              </a:rPr>
              <a:t>Math: </a:t>
            </a:r>
          </a:p>
          <a:p>
            <a:pPr lvl="0">
              <a:buSzPct val="25000"/>
            </a:pPr>
            <a:r>
              <a:rPr lang="en-US" dirty="0">
                <a:solidFill>
                  <a:schemeClr val="dk1"/>
                </a:solidFill>
                <a:latin typeface="Century Gothic"/>
                <a:ea typeface="Questrial"/>
                <a:cs typeface="Century Gothic"/>
                <a:sym typeface="Questrial"/>
              </a:rPr>
              <a:t>Topic 7 -  number sequence</a:t>
            </a:r>
          </a:p>
          <a:p>
            <a:pPr lvl="0">
              <a:buSzPct val="25000"/>
            </a:pPr>
            <a:r>
              <a:rPr lang="en-US" dirty="0">
                <a:solidFill>
                  <a:schemeClr val="dk1"/>
                </a:solidFill>
                <a:latin typeface="Century Gothic"/>
                <a:ea typeface="Questrial"/>
                <a:cs typeface="Century Gothic"/>
                <a:sym typeface="Questrial"/>
              </a:rPr>
              <a:t>(Lessons 7.5-7.7)</a:t>
            </a:r>
          </a:p>
          <a:p>
            <a:pPr lvl="0">
              <a:buSzPct val="25000"/>
            </a:pPr>
            <a:endParaRPr lang="en-US" dirty="0">
              <a:solidFill>
                <a:schemeClr val="dk1"/>
              </a:solidFill>
              <a:latin typeface="Century Gothic"/>
              <a:ea typeface="Questrial"/>
              <a:cs typeface="Century Gothic"/>
              <a:sym typeface="Questrial"/>
            </a:endParaRPr>
          </a:p>
          <a:p>
            <a:pPr lvl="0">
              <a:buSzPct val="25000"/>
            </a:pPr>
            <a:r>
              <a:rPr lang="en-US" i="1" dirty="0">
                <a:solidFill>
                  <a:schemeClr val="dk1"/>
                </a:solidFill>
                <a:latin typeface="Century Gothic"/>
                <a:ea typeface="Questrial"/>
                <a:cs typeface="Century Gothic"/>
                <a:sym typeface="Questrial"/>
              </a:rPr>
              <a:t>Topic 7 Assessment will be given on Friday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endParaRPr lang="en-US" dirty="0">
              <a:solidFill>
                <a:schemeClr val="dk1"/>
              </a:solidFill>
              <a:latin typeface="Century Gothic"/>
              <a:ea typeface="Questrial"/>
              <a:cs typeface="Century Gothic"/>
              <a:sym typeface="Questrial"/>
            </a:endParaRP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149</Words>
  <Application>Microsoft Macintosh PowerPoint</Application>
  <PresentationFormat>Custom</PresentationFormat>
  <Paragraphs>63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Courier New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ELIZABETH T BRISTER</cp:lastModifiedBy>
  <cp:revision>10</cp:revision>
  <dcterms:modified xsi:type="dcterms:W3CDTF">2024-12-09T19:41:19Z</dcterms:modified>
</cp:coreProperties>
</file>